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5" r:id="rId1"/>
    <p:sldMasterId id="2147483736" r:id="rId2"/>
  </p:sldMasterIdLst>
  <p:notesMasterIdLst>
    <p:notesMasterId r:id="rId6"/>
  </p:notesMasterIdLst>
  <p:sldIdLst>
    <p:sldId id="256" r:id="rId3"/>
    <p:sldId id="257" r:id="rId4"/>
    <p:sldId id="258" r:id="rId5"/>
  </p:sldIdLst>
  <p:sldSz cx="9144000" cy="5143500" type="screen16x9"/>
  <p:notesSz cx="6858000" cy="9144000"/>
  <p:embeddedFontLst>
    <p:embeddedFont>
      <p:font typeface="Avenir Next LT Pro Demi" panose="020B0704020202020204" pitchFamily="34" charset="0"/>
      <p:bold r:id="rId7"/>
    </p:embeddedFont>
    <p:embeddedFont>
      <p:font typeface="Barlow Semi Condensed" panose="00000506000000000000" pitchFamily="2" charset="0"/>
      <p:regular r:id="rId8"/>
      <p:bold r:id="rId9"/>
      <p:italic r:id="rId10"/>
      <p:boldItalic r:id="rId11"/>
    </p:embeddedFont>
    <p:embeddedFont>
      <p:font typeface="Barlow Semi Condensed Medium" panose="00000606000000000000" pitchFamily="2" charset="0"/>
      <p:regular r:id="rId12"/>
      <p:bold r:id="rId13"/>
      <p:italic r:id="rId14"/>
      <p:bold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Fira Sans Extra Condensed" panose="020B0503050000020004" pitchFamily="34" charset="0"/>
      <p:regular r:id="rId20"/>
      <p:bold r:id="rId21"/>
      <p:italic r:id="rId22"/>
      <p:boldItalic r:id="rId23"/>
    </p:embeddedFont>
    <p:embeddedFont>
      <p:font typeface="Montserrat" panose="00000500000000000000" pitchFamily="2" charset="0"/>
      <p:regular r:id="rId24"/>
      <p:bold r:id="rId25"/>
      <p:italic r:id="rId26"/>
      <p:boldItalic r:id="rId27"/>
    </p:embeddedFont>
    <p:embeddedFont>
      <p:font typeface="Montserrat SemiBold" panose="00000700000000000000" pitchFamily="2" charset="0"/>
      <p:regular r:id="rId28"/>
      <p:bold r:id="rId29"/>
      <p:italic r:id="rId30"/>
      <p:boldItalic r:id="rId31"/>
    </p:embeddedFont>
    <p:embeddedFont>
      <p:font typeface="Varela Round" panose="00000500000000000000" pitchFamily="2" charset="-79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24BDBB-A61F-45E9-8F36-B921EDFE0BAB}" v="72" dt="2022-10-17T08:57:50.1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052" autoAdjust="0"/>
  </p:normalViewPr>
  <p:slideViewPr>
    <p:cSldViewPr snapToGrid="0">
      <p:cViewPr varScale="1">
        <p:scale>
          <a:sx n="135" d="100"/>
          <a:sy n="135" d="100"/>
        </p:scale>
        <p:origin x="92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26" Type="http://schemas.openxmlformats.org/officeDocument/2006/relationships/font" Target="fonts/font20.fntdata"/><Relationship Id="rId21" Type="http://schemas.openxmlformats.org/officeDocument/2006/relationships/font" Target="fonts/font15.fntdata"/><Relationship Id="rId34" Type="http://schemas.openxmlformats.org/officeDocument/2006/relationships/viewProps" Target="viewProps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5" Type="http://schemas.openxmlformats.org/officeDocument/2006/relationships/font" Target="fonts/font19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0.fntdata"/><Relationship Id="rId20" Type="http://schemas.openxmlformats.org/officeDocument/2006/relationships/font" Target="fonts/font14.fntdata"/><Relationship Id="rId29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24" Type="http://schemas.openxmlformats.org/officeDocument/2006/relationships/font" Target="fonts/font18.fntdata"/><Relationship Id="rId32" Type="http://schemas.openxmlformats.org/officeDocument/2006/relationships/font" Target="fonts/font26.fntdata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font" Target="fonts/font9.fntdata"/><Relationship Id="rId23" Type="http://schemas.openxmlformats.org/officeDocument/2006/relationships/font" Target="fonts/font17.fntdata"/><Relationship Id="rId28" Type="http://schemas.openxmlformats.org/officeDocument/2006/relationships/font" Target="fonts/font22.fntdata"/><Relationship Id="rId36" Type="http://schemas.openxmlformats.org/officeDocument/2006/relationships/tableStyles" Target="tableStyles.xml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31" Type="http://schemas.openxmlformats.org/officeDocument/2006/relationships/font" Target="fonts/font25.fntdata"/><Relationship Id="rId4" Type="http://schemas.openxmlformats.org/officeDocument/2006/relationships/slide" Target="slides/slide2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font" Target="fonts/font16.fntdata"/><Relationship Id="rId27" Type="http://schemas.openxmlformats.org/officeDocument/2006/relationships/font" Target="fonts/font21.fntdata"/><Relationship Id="rId30" Type="http://schemas.openxmlformats.org/officeDocument/2006/relationships/font" Target="fonts/font24.fntdata"/><Relationship Id="rId35" Type="http://schemas.openxmlformats.org/officeDocument/2006/relationships/theme" Target="theme/theme1.xml"/><Relationship Id="rId8" Type="http://schemas.openxmlformats.org/officeDocument/2006/relationships/font" Target="fonts/font2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124477b8ef1_0_1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124477b8ef1_0_1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g124477b8ef1_0_1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5" name="Google Shape;1895;g124477b8ef1_0_1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is optional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Page">
  <p:cSld name="1_Title Pag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Title Page">
  <p:cSld name="15_Title Pag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>
            <a:spLocks noGrp="1"/>
          </p:cNvSpPr>
          <p:nvPr>
            <p:ph type="pic" idx="2"/>
          </p:nvPr>
        </p:nvSpPr>
        <p:spPr>
          <a:xfrm>
            <a:off x="1" y="1089421"/>
            <a:ext cx="8702700" cy="3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">
  <p:cSld name="16_Title Pag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8" name="Google Shape;38;p12"/>
          <p:cNvSpPr>
            <a:spLocks noGrp="1"/>
          </p:cNvSpPr>
          <p:nvPr>
            <p:ph type="pic" idx="3"/>
          </p:nvPr>
        </p:nvSpPr>
        <p:spPr>
          <a:xfrm>
            <a:off x="1328058" y="441288"/>
            <a:ext cx="3244200" cy="24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Page">
  <p:cSld name="19_Title Pag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>
            <a:spLocks noGrp="1"/>
          </p:cNvSpPr>
          <p:nvPr>
            <p:ph type="pic" idx="2"/>
          </p:nvPr>
        </p:nvSpPr>
        <p:spPr>
          <a:xfrm>
            <a:off x="21170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1" name="Google Shape;41;p13"/>
          <p:cNvSpPr>
            <a:spLocks noGrp="1"/>
          </p:cNvSpPr>
          <p:nvPr>
            <p:ph type="pic" idx="3"/>
          </p:nvPr>
        </p:nvSpPr>
        <p:spPr>
          <a:xfrm>
            <a:off x="37869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2" name="Google Shape;42;p13"/>
          <p:cNvSpPr>
            <a:spLocks noGrp="1"/>
          </p:cNvSpPr>
          <p:nvPr>
            <p:ph type="pic" idx="4"/>
          </p:nvPr>
        </p:nvSpPr>
        <p:spPr>
          <a:xfrm>
            <a:off x="5456846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>
            <a:spLocks noGrp="1"/>
          </p:cNvSpPr>
          <p:nvPr>
            <p:ph type="pic" idx="5"/>
          </p:nvPr>
        </p:nvSpPr>
        <p:spPr>
          <a:xfrm>
            <a:off x="7126746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>
            <a:spLocks noGrp="1"/>
          </p:cNvSpPr>
          <p:nvPr>
            <p:ph type="pic" idx="6"/>
          </p:nvPr>
        </p:nvSpPr>
        <p:spPr>
          <a:xfrm>
            <a:off x="4471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Title Page">
  <p:cSld name="23_Title Pag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>
            <a:spLocks noGrp="1"/>
          </p:cNvSpPr>
          <p:nvPr>
            <p:ph type="pic" idx="2"/>
          </p:nvPr>
        </p:nvSpPr>
        <p:spPr>
          <a:xfrm>
            <a:off x="441287" y="441287"/>
            <a:ext cx="4130700" cy="42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Title Page">
  <p:cSld name="25_Title Pag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>
            <a:spLocks noGrp="1"/>
          </p:cNvSpPr>
          <p:nvPr>
            <p:ph type="pic" idx="2"/>
          </p:nvPr>
        </p:nvSpPr>
        <p:spPr>
          <a:xfrm>
            <a:off x="3363389" y="857743"/>
            <a:ext cx="5117700" cy="3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Title Page">
  <p:cSld name="26_Title Pag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>
            <a:spLocks noGrp="1"/>
          </p:cNvSpPr>
          <p:nvPr>
            <p:ph type="pic" idx="2"/>
          </p:nvPr>
        </p:nvSpPr>
        <p:spPr>
          <a:xfrm>
            <a:off x="968830" y="968831"/>
            <a:ext cx="3602100" cy="16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1" name="Google Shape;51;p16"/>
          <p:cNvSpPr>
            <a:spLocks noGrp="1"/>
          </p:cNvSpPr>
          <p:nvPr>
            <p:ph type="pic" idx="3"/>
          </p:nvPr>
        </p:nvSpPr>
        <p:spPr>
          <a:xfrm>
            <a:off x="4573088" y="2571750"/>
            <a:ext cx="3602100" cy="16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7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7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5" name="Google Shape;55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ckup4">
  <p:cSld name="Mockup4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/>
          <p:nvPr/>
        </p:nvSpPr>
        <p:spPr>
          <a:xfrm>
            <a:off x="0" y="0"/>
            <a:ext cx="4604700" cy="5143500"/>
          </a:xfrm>
          <a:prstGeom prst="rect">
            <a:avLst/>
          </a:prstGeom>
          <a:solidFill>
            <a:srgbClr val="2A273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0" name="Google Shape;60;p18"/>
          <p:cNvGrpSpPr/>
          <p:nvPr/>
        </p:nvGrpSpPr>
        <p:grpSpPr>
          <a:xfrm flipH="1">
            <a:off x="8780178" y="2508761"/>
            <a:ext cx="156050" cy="142923"/>
            <a:chOff x="11302788" y="2864511"/>
            <a:chExt cx="1097400" cy="345141"/>
          </a:xfrm>
        </p:grpSpPr>
        <p:cxnSp>
          <p:nvCxnSpPr>
            <p:cNvPr id="61" name="Google Shape;61;p18"/>
            <p:cNvCxnSpPr/>
            <p:nvPr/>
          </p:nvCxnSpPr>
          <p:spPr>
            <a:xfrm>
              <a:off x="11302788" y="3051888"/>
              <a:ext cx="1097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62;p18"/>
            <p:cNvCxnSpPr/>
            <p:nvPr/>
          </p:nvCxnSpPr>
          <p:spPr>
            <a:xfrm>
              <a:off x="11302788" y="3209652"/>
              <a:ext cx="731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63;p18"/>
            <p:cNvCxnSpPr/>
            <p:nvPr/>
          </p:nvCxnSpPr>
          <p:spPr>
            <a:xfrm>
              <a:off x="11302788" y="2864511"/>
              <a:ext cx="731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4" name="Google Shape;64;p18"/>
          <p:cNvSpPr>
            <a:spLocks noGrp="1"/>
          </p:cNvSpPr>
          <p:nvPr>
            <p:ph type="pic" idx="2"/>
          </p:nvPr>
        </p:nvSpPr>
        <p:spPr>
          <a:xfrm>
            <a:off x="4212772" y="1709706"/>
            <a:ext cx="1392600" cy="232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5" name="Google Shape;65;p18"/>
          <p:cNvSpPr txBox="1"/>
          <p:nvPr/>
        </p:nvSpPr>
        <p:spPr>
          <a:xfrm rot="-5400000">
            <a:off x="-406210" y="2496833"/>
            <a:ext cx="14121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www.SpeedyTicket.ph</a:t>
            </a:r>
            <a:endParaRPr sz="700"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ative Image2">
  <p:cSld name="Creative Image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 txBox="1"/>
          <p:nvPr/>
        </p:nvSpPr>
        <p:spPr>
          <a:xfrm>
            <a:off x="4477962" y="4804426"/>
            <a:ext cx="2382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 b="1" i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‹#›</a:t>
            </a:fld>
            <a:endParaRPr sz="800" b="1" i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68" name="Google Shape;68;p19"/>
          <p:cNvGrpSpPr/>
          <p:nvPr/>
        </p:nvGrpSpPr>
        <p:grpSpPr>
          <a:xfrm flipH="1">
            <a:off x="8780178" y="2508761"/>
            <a:ext cx="156050" cy="142923"/>
            <a:chOff x="11302788" y="2864511"/>
            <a:chExt cx="1097400" cy="345141"/>
          </a:xfrm>
        </p:grpSpPr>
        <p:cxnSp>
          <p:nvCxnSpPr>
            <p:cNvPr id="69" name="Google Shape;69;p19"/>
            <p:cNvCxnSpPr/>
            <p:nvPr/>
          </p:nvCxnSpPr>
          <p:spPr>
            <a:xfrm>
              <a:off x="11302788" y="3051888"/>
              <a:ext cx="1097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0" name="Google Shape;70;p19"/>
            <p:cNvCxnSpPr/>
            <p:nvPr/>
          </p:nvCxnSpPr>
          <p:spPr>
            <a:xfrm>
              <a:off x="11302788" y="3209652"/>
              <a:ext cx="731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" name="Google Shape;71;p19"/>
            <p:cNvCxnSpPr/>
            <p:nvPr/>
          </p:nvCxnSpPr>
          <p:spPr>
            <a:xfrm>
              <a:off x="11302788" y="2864511"/>
              <a:ext cx="731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2" name="Google Shape;72;p19"/>
          <p:cNvSpPr>
            <a:spLocks noGrp="1"/>
          </p:cNvSpPr>
          <p:nvPr>
            <p:ph type="pic" idx="2"/>
          </p:nvPr>
        </p:nvSpPr>
        <p:spPr>
          <a:xfrm>
            <a:off x="3782786" y="1426742"/>
            <a:ext cx="1563900" cy="16905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Google Shape;73;p19"/>
          <p:cNvSpPr>
            <a:spLocks noGrp="1"/>
          </p:cNvSpPr>
          <p:nvPr>
            <p:ph type="pic" idx="3"/>
          </p:nvPr>
        </p:nvSpPr>
        <p:spPr>
          <a:xfrm>
            <a:off x="1393372" y="1426742"/>
            <a:ext cx="1563900" cy="16905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4" name="Google Shape;74;p19"/>
          <p:cNvSpPr>
            <a:spLocks noGrp="1"/>
          </p:cNvSpPr>
          <p:nvPr>
            <p:ph type="pic" idx="4"/>
          </p:nvPr>
        </p:nvSpPr>
        <p:spPr>
          <a:xfrm>
            <a:off x="6172201" y="1426742"/>
            <a:ext cx="1563900" cy="16905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5" name="Google Shape;75;p19"/>
          <p:cNvSpPr txBox="1"/>
          <p:nvPr/>
        </p:nvSpPr>
        <p:spPr>
          <a:xfrm>
            <a:off x="3998083" y="150600"/>
            <a:ext cx="11979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SPEEDY TICKET</a:t>
            </a:r>
            <a:endParaRPr sz="7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6" name="Google Shape;76;p19"/>
          <p:cNvSpPr txBox="1"/>
          <p:nvPr/>
        </p:nvSpPr>
        <p:spPr>
          <a:xfrm rot="-5400000">
            <a:off x="-406210" y="2496833"/>
            <a:ext cx="14121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www.SpeedyTicket.ph</a:t>
            </a:r>
            <a:endParaRPr sz="700"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Title Page">
  <p:cSld name="20_Title Page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>
            <a:spLocks noGrp="1"/>
          </p:cNvSpPr>
          <p:nvPr>
            <p:ph type="pic" idx="2"/>
          </p:nvPr>
        </p:nvSpPr>
        <p:spPr>
          <a:xfrm>
            <a:off x="567984" y="567984"/>
            <a:ext cx="2760900" cy="40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Page">
  <p:cSld name="3_Title Pag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>
            <a:spLocks noGrp="1"/>
          </p:cNvSpPr>
          <p:nvPr>
            <p:ph type="pic" idx="2"/>
          </p:nvPr>
        </p:nvSpPr>
        <p:spPr>
          <a:xfrm>
            <a:off x="5448129" y="1183230"/>
            <a:ext cx="1728900" cy="17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1">
  <p:cSld name="16_Title Page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mage Holder 27">
  <p:cSld name="1_Image Holder 27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 txBox="1">
            <a:spLocks noGrp="1"/>
          </p:cNvSpPr>
          <p:nvPr>
            <p:ph type="ftr" idx="11"/>
          </p:nvPr>
        </p:nvSpPr>
        <p:spPr>
          <a:xfrm>
            <a:off x="5273423" y="476976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sldNum" idx="12"/>
          </p:nvPr>
        </p:nvSpPr>
        <p:spPr>
          <a:xfrm>
            <a:off x="6592434" y="476976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22"/>
          <p:cNvSpPr>
            <a:spLocks noGrp="1"/>
          </p:cNvSpPr>
          <p:nvPr>
            <p:ph type="pic" idx="2"/>
          </p:nvPr>
        </p:nvSpPr>
        <p:spPr>
          <a:xfrm>
            <a:off x="0" y="0"/>
            <a:ext cx="3496800" cy="5143500"/>
          </a:xfrm>
          <a:prstGeom prst="rect">
            <a:avLst/>
          </a:prstGeom>
          <a:solidFill>
            <a:srgbClr val="242529"/>
          </a:solidFill>
          <a:ln>
            <a:noFill/>
          </a:ln>
        </p:spPr>
        <p:txBody>
          <a:bodyPr spcFirstLastPara="1" wrap="square" lIns="36625" tIns="36625" rIns="36625" bIns="366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84" name="Google Shape;84;p22"/>
          <p:cNvSpPr>
            <a:spLocks noGrp="1"/>
          </p:cNvSpPr>
          <p:nvPr>
            <p:ph type="pic" idx="3"/>
          </p:nvPr>
        </p:nvSpPr>
        <p:spPr>
          <a:xfrm>
            <a:off x="2684678" y="1756138"/>
            <a:ext cx="1624200" cy="1631400"/>
          </a:xfrm>
          <a:prstGeom prst="ellipse">
            <a:avLst/>
          </a:prstGeom>
          <a:solidFill>
            <a:srgbClr val="242529"/>
          </a:solidFill>
          <a:ln>
            <a:noFill/>
          </a:ln>
        </p:spPr>
        <p:txBody>
          <a:bodyPr spcFirstLastPara="1" wrap="square" lIns="36625" tIns="36625" rIns="36625" bIns="366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Custom Layout">
  <p:cSld name="23_Custom Layou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28">
  <p:cSld name="Image Holder 28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5"/>
          <p:cNvSpPr txBox="1">
            <a:spLocks noGrp="1"/>
          </p:cNvSpPr>
          <p:nvPr>
            <p:ph type="ftr" idx="11"/>
          </p:nvPr>
        </p:nvSpPr>
        <p:spPr>
          <a:xfrm>
            <a:off x="5273423" y="476976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5"/>
          <p:cNvSpPr txBox="1">
            <a:spLocks noGrp="1"/>
          </p:cNvSpPr>
          <p:nvPr>
            <p:ph type="sldNum" idx="12"/>
          </p:nvPr>
        </p:nvSpPr>
        <p:spPr>
          <a:xfrm>
            <a:off x="6592434" y="476976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2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2529"/>
          </a:solidFill>
          <a:ln>
            <a:noFill/>
          </a:ln>
        </p:spPr>
        <p:txBody>
          <a:bodyPr spcFirstLastPara="1" wrap="square" lIns="36625" tIns="36625" rIns="36625" bIns="366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">
  <p:cSld name="TITLE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6"/>
          <p:cNvSpPr txBox="1"/>
          <p:nvPr/>
        </p:nvSpPr>
        <p:spPr>
          <a:xfrm>
            <a:off x="361100" y="233425"/>
            <a:ext cx="41052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Customer Journey Map</a:t>
            </a:r>
            <a:endParaRPr sz="27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A7B17"/>
          </p15:clr>
        </p15:guide>
        <p15:guide id="2" orient="horz" pos="259">
          <p15:clr>
            <a:srgbClr val="FA7B17"/>
          </p15:clr>
        </p15:guide>
        <p15:guide id="3" orient="horz" pos="2972">
          <p15:clr>
            <a:srgbClr val="FA7B17"/>
          </p15:clr>
        </p15:guide>
        <p15:guide id="4" pos="5472">
          <p15:clr>
            <a:srgbClr val="FA7B17"/>
          </p15:clr>
        </p15:guide>
        <p15:guide id="5" pos="2880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23850" rtl="0">
              <a:spcBef>
                <a:spcPts val="800"/>
              </a:spcBef>
              <a:spcAft>
                <a:spcPts val="0"/>
              </a:spcAft>
              <a:buSzPts val="1500"/>
              <a:buChar char="•"/>
              <a:defRPr/>
            </a:lvl1pPr>
            <a:lvl2pPr marL="914400" lvl="1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3pPr>
            <a:lvl4pPr marL="1828800" lvl="3" indent="-28575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4pPr>
            <a:lvl5pPr marL="2286000" lvl="4" indent="-273050" rtl="0">
              <a:spcBef>
                <a:spcPts val="400"/>
              </a:spcBef>
              <a:spcAft>
                <a:spcPts val="0"/>
              </a:spcAft>
              <a:buSzPts val="700"/>
              <a:buChar char="•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2">
  <p:cSld name="16_Title Page_2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ix">
  <p:cSld name="1_six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9"/>
          <p:cNvSpPr>
            <a:spLocks noGrp="1"/>
          </p:cNvSpPr>
          <p:nvPr>
            <p:ph type="pic" idx="2"/>
          </p:nvPr>
        </p:nvSpPr>
        <p:spPr>
          <a:xfrm>
            <a:off x="1065701" y="350249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29"/>
          <p:cNvSpPr txBox="1">
            <a:spLocks noGrp="1"/>
          </p:cNvSpPr>
          <p:nvPr>
            <p:ph type="body" idx="1"/>
          </p:nvPr>
        </p:nvSpPr>
        <p:spPr>
          <a:xfrm>
            <a:off x="1806094" y="697693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29"/>
          <p:cNvSpPr txBox="1">
            <a:spLocks noGrp="1"/>
          </p:cNvSpPr>
          <p:nvPr>
            <p:ph type="body" idx="3"/>
          </p:nvPr>
        </p:nvSpPr>
        <p:spPr>
          <a:xfrm>
            <a:off x="1806094" y="395486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29"/>
          <p:cNvSpPr>
            <a:spLocks noGrp="1"/>
          </p:cNvSpPr>
          <p:nvPr>
            <p:ph type="pic" idx="4"/>
          </p:nvPr>
        </p:nvSpPr>
        <p:spPr>
          <a:xfrm>
            <a:off x="2594224" y="1863340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29"/>
          <p:cNvSpPr txBox="1">
            <a:spLocks noGrp="1"/>
          </p:cNvSpPr>
          <p:nvPr>
            <p:ph type="body" idx="5"/>
          </p:nvPr>
        </p:nvSpPr>
        <p:spPr>
          <a:xfrm>
            <a:off x="3334617" y="2210784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9"/>
          <p:cNvSpPr txBox="1">
            <a:spLocks noGrp="1"/>
          </p:cNvSpPr>
          <p:nvPr>
            <p:ph type="body" idx="6"/>
          </p:nvPr>
        </p:nvSpPr>
        <p:spPr>
          <a:xfrm>
            <a:off x="3334617" y="1908577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29"/>
          <p:cNvSpPr>
            <a:spLocks noGrp="1"/>
          </p:cNvSpPr>
          <p:nvPr>
            <p:ph type="pic" idx="7"/>
          </p:nvPr>
        </p:nvSpPr>
        <p:spPr>
          <a:xfrm>
            <a:off x="6023226" y="1863340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Google Shape;107;p29"/>
          <p:cNvSpPr txBox="1">
            <a:spLocks noGrp="1"/>
          </p:cNvSpPr>
          <p:nvPr>
            <p:ph type="body" idx="8"/>
          </p:nvPr>
        </p:nvSpPr>
        <p:spPr>
          <a:xfrm>
            <a:off x="6763620" y="2210784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29"/>
          <p:cNvSpPr txBox="1">
            <a:spLocks noGrp="1"/>
          </p:cNvSpPr>
          <p:nvPr>
            <p:ph type="body" idx="9"/>
          </p:nvPr>
        </p:nvSpPr>
        <p:spPr>
          <a:xfrm>
            <a:off x="6763620" y="1908577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29"/>
          <p:cNvSpPr>
            <a:spLocks noGrp="1"/>
          </p:cNvSpPr>
          <p:nvPr>
            <p:ph type="pic" idx="13"/>
          </p:nvPr>
        </p:nvSpPr>
        <p:spPr>
          <a:xfrm>
            <a:off x="1190145" y="3151338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29"/>
          <p:cNvSpPr txBox="1">
            <a:spLocks noGrp="1"/>
          </p:cNvSpPr>
          <p:nvPr>
            <p:ph type="body" idx="14"/>
          </p:nvPr>
        </p:nvSpPr>
        <p:spPr>
          <a:xfrm>
            <a:off x="1930538" y="3498782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29"/>
          <p:cNvSpPr txBox="1">
            <a:spLocks noGrp="1"/>
          </p:cNvSpPr>
          <p:nvPr>
            <p:ph type="body" idx="15"/>
          </p:nvPr>
        </p:nvSpPr>
        <p:spPr>
          <a:xfrm>
            <a:off x="1930538" y="3196574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>
            <a:spLocks noGrp="1"/>
          </p:cNvSpPr>
          <p:nvPr>
            <p:ph type="pic" idx="16"/>
          </p:nvPr>
        </p:nvSpPr>
        <p:spPr>
          <a:xfrm>
            <a:off x="4363955" y="3151338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body" idx="17"/>
          </p:nvPr>
        </p:nvSpPr>
        <p:spPr>
          <a:xfrm>
            <a:off x="5104348" y="3498782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29"/>
          <p:cNvSpPr txBox="1">
            <a:spLocks noGrp="1"/>
          </p:cNvSpPr>
          <p:nvPr>
            <p:ph type="body" idx="18"/>
          </p:nvPr>
        </p:nvSpPr>
        <p:spPr>
          <a:xfrm>
            <a:off x="5104348" y="3196574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29"/>
          <p:cNvSpPr>
            <a:spLocks noGrp="1"/>
          </p:cNvSpPr>
          <p:nvPr>
            <p:ph type="pic" idx="19"/>
          </p:nvPr>
        </p:nvSpPr>
        <p:spPr>
          <a:xfrm>
            <a:off x="6020990" y="4227884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29"/>
          <p:cNvSpPr txBox="1">
            <a:spLocks noGrp="1"/>
          </p:cNvSpPr>
          <p:nvPr>
            <p:ph type="body" idx="20"/>
          </p:nvPr>
        </p:nvSpPr>
        <p:spPr>
          <a:xfrm>
            <a:off x="6761384" y="4575328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9"/>
          <p:cNvSpPr txBox="1">
            <a:spLocks noGrp="1"/>
          </p:cNvSpPr>
          <p:nvPr>
            <p:ph type="body" idx="21"/>
          </p:nvPr>
        </p:nvSpPr>
        <p:spPr>
          <a:xfrm>
            <a:off x="6761384" y="4273121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29"/>
          <p:cNvSpPr txBox="1">
            <a:spLocks noGrp="1"/>
          </p:cNvSpPr>
          <p:nvPr>
            <p:ph type="title"/>
          </p:nvPr>
        </p:nvSpPr>
        <p:spPr>
          <a:xfrm>
            <a:off x="4314824" y="342900"/>
            <a:ext cx="45720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440">
          <p15:clr>
            <a:srgbClr val="FBAE40"/>
          </p15:clr>
        </p15:guide>
        <p15:guide id="2" pos="2880">
          <p15:clr>
            <a:srgbClr val="FBAE40"/>
          </p15:clr>
        </p15:guide>
        <p15:guide id="3" pos="4320">
          <p15:clr>
            <a:srgbClr val="FBAE40"/>
          </p15:clr>
        </p15:guide>
        <p15:guide id="4" pos="2988">
          <p15:clr>
            <a:srgbClr val="5ACBF0"/>
          </p15:clr>
        </p15:guide>
        <p15:guide id="5" pos="2754">
          <p15:clr>
            <a:srgbClr val="5ACBF0"/>
          </p15:clr>
        </p15:guide>
        <p15:guide id="6" pos="1548">
          <p15:clr>
            <a:srgbClr val="5ACBF0"/>
          </p15:clr>
        </p15:guide>
        <p15:guide id="7" pos="1332">
          <p15:clr>
            <a:srgbClr val="5ACBF0"/>
          </p15:clr>
        </p15:guide>
        <p15:guide id="8" pos="4212">
          <p15:clr>
            <a:srgbClr val="5ACBF0"/>
          </p15:clr>
        </p15:guide>
        <p15:guide id="9" pos="4446">
          <p15:clr>
            <a:srgbClr val="5ACBF0"/>
          </p15:clr>
        </p15:guide>
        <p15:guide id="10" pos="108">
          <p15:clr>
            <a:srgbClr val="5ACBF0"/>
          </p15:clr>
        </p15:guide>
        <p15:guide id="11" orient="horz" pos="3150">
          <p15:clr>
            <a:srgbClr val="5ACBF0"/>
          </p15:clr>
        </p15:guide>
        <p15:guide id="12" pos="5652">
          <p15:clr>
            <a:srgbClr val="5ACBF0"/>
          </p15:clr>
        </p15:guide>
        <p15:guide id="13" orient="horz" pos="10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Page">
  <p:cSld name="8_Title Pag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>
            <a:spLocks noGrp="1"/>
          </p:cNvSpPr>
          <p:nvPr>
            <p:ph type="pic" idx="2"/>
          </p:nvPr>
        </p:nvSpPr>
        <p:spPr>
          <a:xfrm>
            <a:off x="441288" y="441287"/>
            <a:ext cx="4130700" cy="43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 1">
  <p:cSld name="Blank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Page 1">
  <p:cSld name="19_Title Page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4"/>
          <p:cNvSpPr>
            <a:spLocks noGrp="1"/>
          </p:cNvSpPr>
          <p:nvPr>
            <p:ph type="pic" idx="2"/>
          </p:nvPr>
        </p:nvSpPr>
        <p:spPr>
          <a:xfrm>
            <a:off x="21170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7" name="Google Shape;127;p34"/>
          <p:cNvSpPr>
            <a:spLocks noGrp="1"/>
          </p:cNvSpPr>
          <p:nvPr>
            <p:ph type="pic" idx="3"/>
          </p:nvPr>
        </p:nvSpPr>
        <p:spPr>
          <a:xfrm>
            <a:off x="37869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8" name="Google Shape;128;p34"/>
          <p:cNvSpPr>
            <a:spLocks noGrp="1"/>
          </p:cNvSpPr>
          <p:nvPr>
            <p:ph type="pic" idx="4"/>
          </p:nvPr>
        </p:nvSpPr>
        <p:spPr>
          <a:xfrm>
            <a:off x="5456846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9" name="Google Shape;129;p34"/>
          <p:cNvSpPr>
            <a:spLocks noGrp="1"/>
          </p:cNvSpPr>
          <p:nvPr>
            <p:ph type="pic" idx="5"/>
          </p:nvPr>
        </p:nvSpPr>
        <p:spPr>
          <a:xfrm>
            <a:off x="7126746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0" name="Google Shape;130;p34"/>
          <p:cNvSpPr>
            <a:spLocks noGrp="1"/>
          </p:cNvSpPr>
          <p:nvPr>
            <p:ph type="pic" idx="6"/>
          </p:nvPr>
        </p:nvSpPr>
        <p:spPr>
          <a:xfrm>
            <a:off x="4471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3">
  <p:cSld name="16_Title Page_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4">
  <p:cSld name="16_Title Page_4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5">
  <p:cSld name="16_Title Page_5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6">
  <p:cSld name="16_Title Page_6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7">
  <p:cSld name="16_Title Page_7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8">
  <p:cSld name="16_Title Page_8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Page">
  <p:cSld name="9_Title Pag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>
            <a:spLocks noGrp="1"/>
          </p:cNvSpPr>
          <p:nvPr>
            <p:ph type="pic" idx="2"/>
          </p:nvPr>
        </p:nvSpPr>
        <p:spPr>
          <a:xfrm>
            <a:off x="4421981" y="441287"/>
            <a:ext cx="4280700" cy="47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9">
  <p:cSld name="16_Title Page_9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10">
  <p:cSld name="16_Title Page_10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5" name="Google Shape;145;p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6" name="Google Shape;146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9" name="Google Shape;149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3" name="Google Shape;153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7" name="Google Shape;157;p4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8" name="Google Shape;158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4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5" name="Google Shape;165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8" name="Google Shape;168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5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2" name="Google Shape;172;p5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3" name="Google Shape;173;p5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4" name="Google Shape;174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Page">
  <p:cSld name="10_Title Pag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>
            <a:spLocks noGrp="1"/>
          </p:cNvSpPr>
          <p:nvPr>
            <p:ph type="pic" idx="2"/>
          </p:nvPr>
        </p:nvSpPr>
        <p:spPr>
          <a:xfrm>
            <a:off x="3374573" y="1"/>
            <a:ext cx="5769600" cy="17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77" name="Google Shape;177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0" name="Google Shape;180;p5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1" name="Google Shape;181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28">
  <p:cSld name="Image Holder 28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5"/>
          <p:cNvSpPr txBox="1">
            <a:spLocks noGrp="1"/>
          </p:cNvSpPr>
          <p:nvPr>
            <p:ph type="ftr" idx="11"/>
          </p:nvPr>
        </p:nvSpPr>
        <p:spPr>
          <a:xfrm>
            <a:off x="5273423" y="476976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>
            <a:endParaRPr/>
          </a:p>
        </p:txBody>
      </p:sp>
      <p:sp>
        <p:nvSpPr>
          <p:cNvPr id="186" name="Google Shape;186;p55"/>
          <p:cNvSpPr txBox="1">
            <a:spLocks noGrp="1"/>
          </p:cNvSpPr>
          <p:nvPr>
            <p:ph type="sldNum" idx="12"/>
          </p:nvPr>
        </p:nvSpPr>
        <p:spPr>
          <a:xfrm>
            <a:off x="6592434" y="476976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5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2529"/>
          </a:solidFill>
          <a:ln>
            <a:noFill/>
          </a:ln>
        </p:spPr>
        <p:txBody>
          <a:bodyPr spcFirstLastPara="1" wrap="square" lIns="36625" tIns="36625" rIns="36625" bIns="366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_Custom Layout">
  <p:cSld name="52_Custom Layou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7"/>
          <p:cNvSpPr txBox="1">
            <a:spLocks noGrp="1"/>
          </p:cNvSpPr>
          <p:nvPr>
            <p:ph type="dt" idx="10"/>
          </p:nvPr>
        </p:nvSpPr>
        <p:spPr>
          <a:xfrm>
            <a:off x="526725" y="4767788"/>
            <a:ext cx="2392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91" name="Google Shape;191;p57"/>
          <p:cNvSpPr txBox="1">
            <a:spLocks noGrp="1"/>
          </p:cNvSpPr>
          <p:nvPr>
            <p:ph type="ftr" idx="11"/>
          </p:nvPr>
        </p:nvSpPr>
        <p:spPr>
          <a:xfrm>
            <a:off x="3042519" y="4767787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92" name="Google Shape;192;p57"/>
          <p:cNvSpPr txBox="1">
            <a:spLocks noGrp="1"/>
          </p:cNvSpPr>
          <p:nvPr>
            <p:ph type="sldNum" idx="12"/>
          </p:nvPr>
        </p:nvSpPr>
        <p:spPr>
          <a:xfrm>
            <a:off x="6224954" y="4767787"/>
            <a:ext cx="241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57"/>
          <p:cNvSpPr txBox="1">
            <a:spLocks noGrp="1"/>
          </p:cNvSpPr>
          <p:nvPr>
            <p:ph type="body" idx="1"/>
          </p:nvPr>
        </p:nvSpPr>
        <p:spPr>
          <a:xfrm>
            <a:off x="526725" y="1543049"/>
            <a:ext cx="3052500" cy="3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94" name="Google Shape;194;p57"/>
          <p:cNvSpPr txBox="1">
            <a:spLocks noGrp="1"/>
          </p:cNvSpPr>
          <p:nvPr>
            <p:ph type="title"/>
          </p:nvPr>
        </p:nvSpPr>
        <p:spPr>
          <a:xfrm>
            <a:off x="526725" y="131627"/>
            <a:ext cx="30525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8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58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98" name="Google Shape;198;p58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99" name="Google Shape;199;p58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00" name="Google Shape;200;p58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01" name="Google Shape;201;p58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02" name="Google Shape;202;p58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03" name="Google Shape;203;p58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04" name="Google Shape;204;p58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05" name="Google Shape;205;p58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6" name="Google Shape;206;p58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7" name="Google Shape;207;p58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8" name="Google Shape;208;p58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Page">
  <p:cSld name="11_Title P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"/>
          <p:cNvSpPr>
            <a:spLocks noGrp="1"/>
          </p:cNvSpPr>
          <p:nvPr>
            <p:ph type="pic" idx="2"/>
          </p:nvPr>
        </p:nvSpPr>
        <p:spPr>
          <a:xfrm>
            <a:off x="2806682" y="1660808"/>
            <a:ext cx="1365900" cy="13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" name="Google Shape;22;p7"/>
          <p:cNvSpPr>
            <a:spLocks noGrp="1"/>
          </p:cNvSpPr>
          <p:nvPr>
            <p:ph type="pic" idx="3"/>
          </p:nvPr>
        </p:nvSpPr>
        <p:spPr>
          <a:xfrm>
            <a:off x="4968595" y="1660808"/>
            <a:ext cx="1365900" cy="13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" name="Google Shape;23;p7"/>
          <p:cNvSpPr>
            <a:spLocks noGrp="1"/>
          </p:cNvSpPr>
          <p:nvPr>
            <p:ph type="pic" idx="4"/>
          </p:nvPr>
        </p:nvSpPr>
        <p:spPr>
          <a:xfrm>
            <a:off x="7130508" y="1660808"/>
            <a:ext cx="1365900" cy="13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" name="Google Shape;24;p7"/>
          <p:cNvSpPr>
            <a:spLocks noGrp="1"/>
          </p:cNvSpPr>
          <p:nvPr>
            <p:ph type="pic" idx="5"/>
          </p:nvPr>
        </p:nvSpPr>
        <p:spPr>
          <a:xfrm>
            <a:off x="644770" y="1660808"/>
            <a:ext cx="1365900" cy="13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Page">
  <p:cSld name="12_Title Pag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>
            <a:spLocks noGrp="1"/>
          </p:cNvSpPr>
          <p:nvPr>
            <p:ph type="pic" idx="2"/>
          </p:nvPr>
        </p:nvSpPr>
        <p:spPr>
          <a:xfrm>
            <a:off x="441286" y="441287"/>
            <a:ext cx="4130700" cy="42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Page">
  <p:cSld name="13_Title Pag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>
            <a:spLocks noGrp="1"/>
          </p:cNvSpPr>
          <p:nvPr>
            <p:ph type="pic" idx="2"/>
          </p:nvPr>
        </p:nvSpPr>
        <p:spPr>
          <a:xfrm>
            <a:off x="3301300" y="441287"/>
            <a:ext cx="2541300" cy="24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" name="Google Shape;29;p9"/>
          <p:cNvSpPr>
            <a:spLocks noGrp="1"/>
          </p:cNvSpPr>
          <p:nvPr>
            <p:ph type="pic" idx="3"/>
          </p:nvPr>
        </p:nvSpPr>
        <p:spPr>
          <a:xfrm>
            <a:off x="6161314" y="441287"/>
            <a:ext cx="2541300" cy="24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0" name="Google Shape;30;p9"/>
          <p:cNvSpPr>
            <a:spLocks noGrp="1"/>
          </p:cNvSpPr>
          <p:nvPr>
            <p:ph type="pic" idx="4"/>
          </p:nvPr>
        </p:nvSpPr>
        <p:spPr>
          <a:xfrm>
            <a:off x="441286" y="441287"/>
            <a:ext cx="2541300" cy="24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Page">
  <p:cSld name="14_Title Pag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>
            <a:spLocks noGrp="1"/>
          </p:cNvSpPr>
          <p:nvPr>
            <p:ph type="pic" idx="2"/>
          </p:nvPr>
        </p:nvSpPr>
        <p:spPr>
          <a:xfrm>
            <a:off x="441287" y="441287"/>
            <a:ext cx="2959200" cy="21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3" name="Google Shape;33;p10"/>
          <p:cNvSpPr>
            <a:spLocks noGrp="1"/>
          </p:cNvSpPr>
          <p:nvPr>
            <p:ph type="pic" idx="3"/>
          </p:nvPr>
        </p:nvSpPr>
        <p:spPr>
          <a:xfrm>
            <a:off x="3400425" y="1571625"/>
            <a:ext cx="5299500" cy="3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2385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84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857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730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0" name="Google Shape;1890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91" name="Google Shape;1891;p91"/>
          <p:cNvSpPr txBox="1"/>
          <p:nvPr/>
        </p:nvSpPr>
        <p:spPr>
          <a:xfrm>
            <a:off x="2270825" y="2874173"/>
            <a:ext cx="4384697" cy="87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b="1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BR Motorcycle Garage</a:t>
            </a:r>
            <a:endParaRPr lang="en" sz="1500" dirty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500" b="1" dirty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1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Bryan Oribiada </a:t>
            </a:r>
            <a:endParaRPr sz="1700" b="1" dirty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892" name="Google Shape;1892;p91"/>
          <p:cNvPicPr preferRelativeResize="0"/>
          <p:nvPr/>
        </p:nvPicPr>
        <p:blipFill rotWithShape="1">
          <a:blip r:embed="rId5">
            <a:alphaModFix/>
          </a:blip>
          <a:srcRect t="19286" b="15156"/>
          <a:stretch/>
        </p:blipFill>
        <p:spPr>
          <a:xfrm>
            <a:off x="1688800" y="1594300"/>
            <a:ext cx="5548749" cy="121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92"/>
          <p:cNvSpPr txBox="1"/>
          <p:nvPr/>
        </p:nvSpPr>
        <p:spPr>
          <a:xfrm>
            <a:off x="3894347" y="568614"/>
            <a:ext cx="298579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Objective</a:t>
            </a:r>
            <a:endParaRPr sz="2000" b="1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898" name="Google Shape;1898;p92"/>
          <p:cNvSpPr txBox="1"/>
          <p:nvPr/>
        </p:nvSpPr>
        <p:spPr>
          <a:xfrm>
            <a:off x="3894347" y="1066233"/>
            <a:ext cx="4831202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Avenir Next LT Pro Demi" panose="020B0704020202020204" pitchFamily="34" charset="0"/>
              </a:rPr>
              <a:t>Sell a brand new motorcycle in our country. We create commercial website for customers to browse and choose their own  vehicle 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600" dirty="0" err="1">
                <a:solidFill>
                  <a:schemeClr val="tx1"/>
                </a:solidFill>
                <a:latin typeface="Avenir Next LT Pro Demi" panose="020B0704020202020204" pitchFamily="34" charset="0"/>
              </a:rPr>
              <a:t>BrMg</a:t>
            </a:r>
            <a:r>
              <a:rPr lang="en-US" sz="1600" dirty="0">
                <a:solidFill>
                  <a:schemeClr val="tx1"/>
                </a:solidFill>
                <a:latin typeface="Avenir Next LT Pro Demi" panose="020B0704020202020204" pitchFamily="34" charset="0"/>
              </a:rPr>
              <a:t> are providing additional support with our services. Offering maintenance and vehicle repairs with warranty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Avenir Next LT Pro Demi" panose="020B0704020202020204" pitchFamily="34" charset="0"/>
              </a:rPr>
              <a:t> Provide best care for our customer’s vehicles and effectively solve all issues and problems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Avenir Next LT Pro Demi" panose="020B0704020202020204" pitchFamily="34" charset="0"/>
              </a:rPr>
              <a:t>It is our mission to exceed our customer’s and employee’s expectations and maintain their loyalty for  a lifetime</a:t>
            </a:r>
          </a:p>
          <a:p>
            <a:pPr marL="228600" indent="-228600" algn="just">
              <a:buFont typeface="+mj-lt"/>
              <a:buAutoNum type="arabicPeriod"/>
            </a:pPr>
            <a:endParaRPr lang="en-US" sz="1600" dirty="0">
              <a:solidFill>
                <a:schemeClr val="tx1"/>
              </a:solidFill>
              <a:latin typeface="Avenir Next LT Pro Demi" panose="020B0704020202020204" pitchFamily="34" charset="0"/>
            </a:endParaRPr>
          </a:p>
        </p:txBody>
      </p:sp>
      <p:pic>
        <p:nvPicPr>
          <p:cNvPr id="1899" name="Google Shape;1899;p92"/>
          <p:cNvPicPr preferRelativeResize="0"/>
          <p:nvPr/>
        </p:nvPicPr>
        <p:blipFill rotWithShape="1">
          <a:blip r:embed="rId3">
            <a:alphaModFix/>
          </a:blip>
          <a:srcRect t="19286" b="15156"/>
          <a:stretch/>
        </p:blipFill>
        <p:spPr>
          <a:xfrm>
            <a:off x="7777500" y="185475"/>
            <a:ext cx="1117025" cy="2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Google Shape;1900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572076" y="462001"/>
            <a:ext cx="4655901" cy="507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7252" y="102575"/>
            <a:ext cx="1077775" cy="35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6E4B6FD3-D54C-08B2-8825-B1F538CE6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25" y="397474"/>
            <a:ext cx="7598550" cy="384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532694"/>
      </p:ext>
    </p:extLst>
  </p:cSld>
  <p:clrMapOvr>
    <a:masterClrMapping/>
  </p:clrMapOvr>
</p:sld>
</file>

<file path=ppt/theme/theme1.xml><?xml version="1.0" encoding="utf-8"?>
<a:theme xmlns:a="http://schemas.openxmlformats.org/drawingml/2006/main" name="Digit - Multi 1 - Bright">
  <a:themeElements>
    <a:clrScheme name="Custom 18">
      <a:dk1>
        <a:srgbClr val="000000"/>
      </a:dk1>
      <a:lt1>
        <a:srgbClr val="FFFFFF"/>
      </a:lt1>
      <a:dk2>
        <a:srgbClr val="6491C8"/>
      </a:dk2>
      <a:lt2>
        <a:srgbClr val="7D8287"/>
      </a:lt2>
      <a:accent1>
        <a:srgbClr val="14B4EB"/>
      </a:accent1>
      <a:accent2>
        <a:srgbClr val="3CBEB4"/>
      </a:accent2>
      <a:accent3>
        <a:srgbClr val="96C83C"/>
      </a:accent3>
      <a:accent4>
        <a:srgbClr val="F5EB27"/>
      </a:accent4>
      <a:accent5>
        <a:srgbClr val="FA4655"/>
      </a:accent5>
      <a:accent6>
        <a:srgbClr val="A596D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82</Words>
  <Application>Microsoft Office PowerPoint</Application>
  <PresentationFormat>On-screen Show (16:9)</PresentationFormat>
  <Paragraphs>9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14" baseType="lpstr">
      <vt:lpstr>Montserrat SemiBold</vt:lpstr>
      <vt:lpstr>Calibri</vt:lpstr>
      <vt:lpstr>Barlow Semi Condensed</vt:lpstr>
      <vt:lpstr>Avenir Next LT Pro Demi</vt:lpstr>
      <vt:lpstr>Varela Round</vt:lpstr>
      <vt:lpstr>Arial</vt:lpstr>
      <vt:lpstr>Montserrat</vt:lpstr>
      <vt:lpstr>Barlow Semi Condensed Medium</vt:lpstr>
      <vt:lpstr>Fira Sans Extra Condensed</vt:lpstr>
      <vt:lpstr>Digit - Multi 1 - Bright</vt:lpstr>
      <vt:lpstr>Simple Light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</dc:creator>
  <cp:lastModifiedBy>Adarayan, Jeniffer</cp:lastModifiedBy>
  <cp:revision>14</cp:revision>
  <dcterms:modified xsi:type="dcterms:W3CDTF">2022-11-04T11:58:35Z</dcterms:modified>
</cp:coreProperties>
</file>